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handoutMasterIdLst>
    <p:handoutMasterId r:id="rId8"/>
  </p:handoutMasterIdLst>
  <p:sldIdLst>
    <p:sldId id="267" r:id="rId2"/>
    <p:sldId id="278" r:id="rId3"/>
    <p:sldId id="281" r:id="rId4"/>
    <p:sldId id="279" r:id="rId5"/>
    <p:sldId id="280" r:id="rId6"/>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kern="1200" baseline="0">
        <a:solidFill>
          <a:schemeClr val="tx1"/>
        </a:solidFill>
        <a:latin typeface="Times New Roman" panose="02020603050405020304" pitchFamily="2" charset="0"/>
        <a:ea typeface="ＭＳ Ｐゴシック" panose="020B0600070205080204" pitchFamily="2" charset="-122"/>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DEC36-C601-414B-95D7-209095E82C20}" v="6" dt="2021-11-19T00:52:45.85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96709" autoAdjust="0"/>
  </p:normalViewPr>
  <p:slideViewPr>
    <p:cSldViewPr snapToGrid="0">
      <p:cViewPr varScale="1">
        <p:scale>
          <a:sx n="89" d="100"/>
          <a:sy n="89" d="100"/>
        </p:scale>
        <p:origin x="138" y="7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161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C5B9BC4-B17C-4A2F-8AD2-7E353AE00E5D}"/>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r>
              <a:rPr kumimoji="1" lang="en-US" altLang="ja-JP"/>
              <a:t>2021</a:t>
            </a:r>
            <a:r>
              <a:rPr kumimoji="1" lang="ja-JP" altLang="en-US"/>
              <a:t>年国際ロータリー決議審議会結果</a:t>
            </a:r>
          </a:p>
        </p:txBody>
      </p:sp>
      <p:sp>
        <p:nvSpPr>
          <p:cNvPr id="3" name="日付プレースホルダー 2">
            <a:extLst>
              <a:ext uri="{FF2B5EF4-FFF2-40B4-BE49-F238E27FC236}">
                <a16:creationId xmlns:a16="http://schemas.microsoft.com/office/drawing/2014/main" id="{F413C1C9-65F8-4274-AD8B-1AE000B7430A}"/>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CFDFEF5A-921C-4E1A-B88E-A0D1EB63C4C5}" type="datetime1">
              <a:rPr kumimoji="1" lang="ja-JP" altLang="en-US" smtClean="0"/>
              <a:t>2022/4/26</a:t>
            </a:fld>
            <a:endParaRPr kumimoji="1" lang="ja-JP" altLang="en-US"/>
          </a:p>
        </p:txBody>
      </p:sp>
      <p:sp>
        <p:nvSpPr>
          <p:cNvPr id="4" name="フッター プレースホルダー 3">
            <a:extLst>
              <a:ext uri="{FF2B5EF4-FFF2-40B4-BE49-F238E27FC236}">
                <a16:creationId xmlns:a16="http://schemas.microsoft.com/office/drawing/2014/main" id="{C1A0557D-9860-4660-A6CA-BFE5F957BE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34F89FC-0979-4089-BFF0-DCAAE6CD5A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218EF4-ABEF-4BC7-A8A5-44CAF9B7175E}" type="slidenum">
              <a:rPr kumimoji="1" lang="ja-JP" altLang="en-US" smtClean="0"/>
              <a:t>‹#›</a:t>
            </a:fld>
            <a:endParaRPr kumimoji="1" lang="ja-JP" altLang="en-US"/>
          </a:p>
        </p:txBody>
      </p:sp>
    </p:spTree>
    <p:extLst>
      <p:ext uri="{BB962C8B-B14F-4D97-AF65-F5344CB8AC3E}">
        <p14:creationId xmlns:p14="http://schemas.microsoft.com/office/powerpoint/2010/main" val="351394044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r>
              <a:rPr kumimoji="1" lang="en-US" altLang="ja-JP"/>
              <a:t>2021</a:t>
            </a:r>
            <a:r>
              <a:rPr kumimoji="1" lang="ja-JP" altLang="en-US"/>
              <a:t>年国際ロータリー決議審議会結果</a:t>
            </a:r>
          </a:p>
        </p:txBody>
      </p:sp>
      <p:sp>
        <p:nvSpPr>
          <p:cNvPr id="3" name="日付プレースホルダー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0AEE00FE-768B-42C8-9AB1-D5227545DDA7}" type="datetime1">
              <a:rPr kumimoji="1" lang="ja-JP" altLang="en-US" smtClean="0"/>
              <a:t>2022/4/26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D9ED3-088F-4691-A5A7-0A6F2BB761E7}" type="slidenum">
              <a:rPr kumimoji="1" lang="ja-JP" altLang="en-US" smtClean="0"/>
              <a:t>‹#›</a:t>
            </a:fld>
            <a:endParaRPr kumimoji="1" lang="ja-JP" altLang="en-US"/>
          </a:p>
        </p:txBody>
      </p:sp>
    </p:spTree>
    <p:extLst>
      <p:ext uri="{BB962C8B-B14F-4D97-AF65-F5344CB8AC3E}">
        <p14:creationId xmlns:p14="http://schemas.microsoft.com/office/powerpoint/2010/main" val="397424276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7DCD9ED3-088F-4691-A5A7-0A6F2BB761E7}" type="slidenum">
              <a:rPr kumimoji="1" lang="ja-JP" altLang="en-US" smtClean="0"/>
              <a:t>1</a:t>
            </a:fld>
            <a:endParaRPr kumimoji="1" lang="ja-JP" altLang="en-US"/>
          </a:p>
        </p:txBody>
      </p:sp>
      <p:sp>
        <p:nvSpPr>
          <p:cNvPr id="5" name="日付プレースホルダー 4">
            <a:extLst>
              <a:ext uri="{FF2B5EF4-FFF2-40B4-BE49-F238E27FC236}">
                <a16:creationId xmlns:a16="http://schemas.microsoft.com/office/drawing/2014/main" id="{A2D437E0-9290-44B8-B133-ACFC85531D40}"/>
              </a:ext>
            </a:extLst>
          </p:cNvPr>
          <p:cNvSpPr>
            <a:spLocks noGrp="1"/>
          </p:cNvSpPr>
          <p:nvPr>
            <p:ph type="dt" idx="1"/>
          </p:nvPr>
        </p:nvSpPr>
        <p:spPr/>
        <p:txBody>
          <a:bodyPr/>
          <a:lstStyle/>
          <a:p>
            <a:fld id="{92676220-E166-4A4F-A844-20E4D16E95CF}" type="datetime1">
              <a:rPr kumimoji="1" lang="ja-JP" altLang="en-US" smtClean="0"/>
              <a:t>2022/4/26</a:t>
            </a:fld>
            <a:endParaRPr kumimoji="1" lang="ja-JP" altLang="en-US"/>
          </a:p>
        </p:txBody>
      </p:sp>
      <p:sp>
        <p:nvSpPr>
          <p:cNvPr id="6" name="ヘッダー プレースホルダー 5">
            <a:extLst>
              <a:ext uri="{FF2B5EF4-FFF2-40B4-BE49-F238E27FC236}">
                <a16:creationId xmlns:a16="http://schemas.microsoft.com/office/drawing/2014/main" id="{5C7FF717-9F2B-4FDB-ACB6-8EAD52325323}"/>
              </a:ext>
            </a:extLst>
          </p:cNvPr>
          <p:cNvSpPr>
            <a:spLocks noGrp="1"/>
          </p:cNvSpPr>
          <p:nvPr>
            <p:ph type="hdr" sz="quarter"/>
          </p:nvPr>
        </p:nvSpPr>
        <p:spPr/>
        <p:txBody>
          <a:bodyPr/>
          <a:lstStyle/>
          <a:p>
            <a:r>
              <a:rPr kumimoji="1" lang="en-US" altLang="ja-JP"/>
              <a:t>2021</a:t>
            </a:r>
            <a:r>
              <a:rPr kumimoji="1" lang="ja-JP" altLang="en-US"/>
              <a:t>年国際ロータリー決議審議会結果</a:t>
            </a:r>
          </a:p>
        </p:txBody>
      </p:sp>
      <p:sp>
        <p:nvSpPr>
          <p:cNvPr id="8" name="ノート プレースホルダー 7">
            <a:extLst>
              <a:ext uri="{FF2B5EF4-FFF2-40B4-BE49-F238E27FC236}">
                <a16:creationId xmlns:a16="http://schemas.microsoft.com/office/drawing/2014/main" id="{9A9062DF-91EF-4DCF-B15D-2C354522A20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7955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7DCD9ED3-088F-4691-A5A7-0A6F2BB761E7}"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AF73B88E-B6DD-4EF9-A3FE-378A7943A40E}"/>
              </a:ext>
            </a:extLst>
          </p:cNvPr>
          <p:cNvSpPr>
            <a:spLocks noGrp="1"/>
          </p:cNvSpPr>
          <p:nvPr>
            <p:ph type="dt" idx="1"/>
          </p:nvPr>
        </p:nvSpPr>
        <p:spPr/>
        <p:txBody>
          <a:bodyPr/>
          <a:lstStyle/>
          <a:p>
            <a:fld id="{1353A539-4504-40B6-8512-C35408169E6D}" type="datetime1">
              <a:rPr kumimoji="1" lang="ja-JP" altLang="en-US" smtClean="0"/>
              <a:t>2022/4/26</a:t>
            </a:fld>
            <a:endParaRPr kumimoji="1" lang="ja-JP" altLang="en-US"/>
          </a:p>
        </p:txBody>
      </p:sp>
      <p:sp>
        <p:nvSpPr>
          <p:cNvPr id="6" name="ヘッダー プレースホルダー 5">
            <a:extLst>
              <a:ext uri="{FF2B5EF4-FFF2-40B4-BE49-F238E27FC236}">
                <a16:creationId xmlns:a16="http://schemas.microsoft.com/office/drawing/2014/main" id="{4F7F08B7-A8BE-40DA-81A5-D6C5035B1CBE}"/>
              </a:ext>
            </a:extLst>
          </p:cNvPr>
          <p:cNvSpPr>
            <a:spLocks noGrp="1"/>
          </p:cNvSpPr>
          <p:nvPr>
            <p:ph type="hdr" sz="quarter"/>
          </p:nvPr>
        </p:nvSpPr>
        <p:spPr/>
        <p:txBody>
          <a:bodyPr/>
          <a:lstStyle/>
          <a:p>
            <a:r>
              <a:rPr kumimoji="1" lang="en-US" altLang="ja-JP"/>
              <a:t>2021</a:t>
            </a:r>
            <a:r>
              <a:rPr kumimoji="1" lang="ja-JP" altLang="en-US"/>
              <a:t>年国際ロータリー決議審議会結果</a:t>
            </a:r>
          </a:p>
        </p:txBody>
      </p:sp>
    </p:spTree>
    <p:extLst>
      <p:ext uri="{BB962C8B-B14F-4D97-AF65-F5344CB8AC3E}">
        <p14:creationId xmlns:p14="http://schemas.microsoft.com/office/powerpoint/2010/main" val="338984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7DCD9ED3-088F-4691-A5A7-0A6F2BB761E7}" type="slidenum">
              <a:rPr kumimoji="1" lang="ja-JP" altLang="en-US" smtClean="0"/>
              <a:t>3</a:t>
            </a:fld>
            <a:endParaRPr kumimoji="1" lang="ja-JP" altLang="en-US"/>
          </a:p>
        </p:txBody>
      </p:sp>
      <p:sp>
        <p:nvSpPr>
          <p:cNvPr id="5" name="日付プレースホルダー 4">
            <a:extLst>
              <a:ext uri="{FF2B5EF4-FFF2-40B4-BE49-F238E27FC236}">
                <a16:creationId xmlns:a16="http://schemas.microsoft.com/office/drawing/2014/main" id="{AF73B88E-B6DD-4EF9-A3FE-378A7943A40E}"/>
              </a:ext>
            </a:extLst>
          </p:cNvPr>
          <p:cNvSpPr>
            <a:spLocks noGrp="1"/>
          </p:cNvSpPr>
          <p:nvPr>
            <p:ph type="dt" idx="1"/>
          </p:nvPr>
        </p:nvSpPr>
        <p:spPr/>
        <p:txBody>
          <a:bodyPr/>
          <a:lstStyle/>
          <a:p>
            <a:fld id="{1353A539-4504-40B6-8512-C35408169E6D}" type="datetime1">
              <a:rPr kumimoji="1" lang="ja-JP" altLang="en-US" smtClean="0"/>
              <a:t>2022/4/26</a:t>
            </a:fld>
            <a:endParaRPr kumimoji="1" lang="ja-JP" altLang="en-US"/>
          </a:p>
        </p:txBody>
      </p:sp>
      <p:sp>
        <p:nvSpPr>
          <p:cNvPr id="6" name="ヘッダー プレースホルダー 5">
            <a:extLst>
              <a:ext uri="{FF2B5EF4-FFF2-40B4-BE49-F238E27FC236}">
                <a16:creationId xmlns:a16="http://schemas.microsoft.com/office/drawing/2014/main" id="{4F7F08B7-A8BE-40DA-81A5-D6C5035B1CBE}"/>
              </a:ext>
            </a:extLst>
          </p:cNvPr>
          <p:cNvSpPr>
            <a:spLocks noGrp="1"/>
          </p:cNvSpPr>
          <p:nvPr>
            <p:ph type="hdr" sz="quarter"/>
          </p:nvPr>
        </p:nvSpPr>
        <p:spPr/>
        <p:txBody>
          <a:bodyPr/>
          <a:lstStyle/>
          <a:p>
            <a:r>
              <a:rPr kumimoji="1" lang="en-US" altLang="ja-JP"/>
              <a:t>2021</a:t>
            </a:r>
            <a:r>
              <a:rPr kumimoji="1" lang="ja-JP" altLang="en-US"/>
              <a:t>年国際ロータリー決議審議会結果</a:t>
            </a:r>
          </a:p>
        </p:txBody>
      </p:sp>
    </p:spTree>
    <p:extLst>
      <p:ext uri="{BB962C8B-B14F-4D97-AF65-F5344CB8AC3E}">
        <p14:creationId xmlns:p14="http://schemas.microsoft.com/office/powerpoint/2010/main" val="327166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49"/>
            <a:ext cx="5486400" cy="4284664"/>
          </a:xfrm>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DCD9ED3-088F-4691-A5A7-0A6F2BB761E7}" type="slidenum">
              <a:rPr kumimoji="1" lang="ja-JP" altLang="en-US" smtClean="0"/>
              <a:t>4</a:t>
            </a:fld>
            <a:endParaRPr kumimoji="1" lang="ja-JP" altLang="en-US"/>
          </a:p>
        </p:txBody>
      </p:sp>
      <p:sp>
        <p:nvSpPr>
          <p:cNvPr id="5" name="日付プレースホルダー 4">
            <a:extLst>
              <a:ext uri="{FF2B5EF4-FFF2-40B4-BE49-F238E27FC236}">
                <a16:creationId xmlns:a16="http://schemas.microsoft.com/office/drawing/2014/main" id="{E45CDCF2-69A7-47AB-AB27-1E457E5C854E}"/>
              </a:ext>
            </a:extLst>
          </p:cNvPr>
          <p:cNvSpPr>
            <a:spLocks noGrp="1"/>
          </p:cNvSpPr>
          <p:nvPr>
            <p:ph type="dt" idx="1"/>
          </p:nvPr>
        </p:nvSpPr>
        <p:spPr/>
        <p:txBody>
          <a:bodyPr/>
          <a:lstStyle/>
          <a:p>
            <a:fld id="{73912DF6-6E29-4D8E-B445-FF03F476EC92}" type="datetime1">
              <a:rPr kumimoji="1" lang="ja-JP" altLang="en-US" smtClean="0"/>
              <a:t>2022/4/26</a:t>
            </a:fld>
            <a:endParaRPr kumimoji="1" lang="ja-JP" altLang="en-US"/>
          </a:p>
        </p:txBody>
      </p:sp>
      <p:sp>
        <p:nvSpPr>
          <p:cNvPr id="6" name="ヘッダー プレースホルダー 5">
            <a:extLst>
              <a:ext uri="{FF2B5EF4-FFF2-40B4-BE49-F238E27FC236}">
                <a16:creationId xmlns:a16="http://schemas.microsoft.com/office/drawing/2014/main" id="{3B394926-1118-4891-90A8-F01DBFB78C48}"/>
              </a:ext>
            </a:extLst>
          </p:cNvPr>
          <p:cNvSpPr>
            <a:spLocks noGrp="1"/>
          </p:cNvSpPr>
          <p:nvPr>
            <p:ph type="hdr" sz="quarter"/>
          </p:nvPr>
        </p:nvSpPr>
        <p:spPr/>
        <p:txBody>
          <a:bodyPr/>
          <a:lstStyle/>
          <a:p>
            <a:r>
              <a:rPr kumimoji="1" lang="en-US" altLang="ja-JP"/>
              <a:t>2021</a:t>
            </a:r>
            <a:r>
              <a:rPr kumimoji="1" lang="ja-JP" altLang="en-US"/>
              <a:t>年国際ロータリー決議審議会結果</a:t>
            </a:r>
          </a:p>
        </p:txBody>
      </p:sp>
    </p:spTree>
    <p:extLst>
      <p:ext uri="{BB962C8B-B14F-4D97-AF65-F5344CB8AC3E}">
        <p14:creationId xmlns:p14="http://schemas.microsoft.com/office/powerpoint/2010/main" val="167380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7DCD9ED3-088F-4691-A5A7-0A6F2BB761E7}" type="slidenum">
              <a:rPr kumimoji="1" lang="ja-JP" altLang="en-US" smtClean="0"/>
              <a:t>5</a:t>
            </a:fld>
            <a:endParaRPr kumimoji="1" lang="ja-JP" altLang="en-US"/>
          </a:p>
        </p:txBody>
      </p:sp>
      <p:sp>
        <p:nvSpPr>
          <p:cNvPr id="5" name="日付プレースホルダー 4">
            <a:extLst>
              <a:ext uri="{FF2B5EF4-FFF2-40B4-BE49-F238E27FC236}">
                <a16:creationId xmlns:a16="http://schemas.microsoft.com/office/drawing/2014/main" id="{68355C95-0FDF-42B4-9F9C-0921EEE4F376}"/>
              </a:ext>
            </a:extLst>
          </p:cNvPr>
          <p:cNvSpPr>
            <a:spLocks noGrp="1"/>
          </p:cNvSpPr>
          <p:nvPr>
            <p:ph type="dt" idx="1"/>
          </p:nvPr>
        </p:nvSpPr>
        <p:spPr/>
        <p:txBody>
          <a:bodyPr/>
          <a:lstStyle/>
          <a:p>
            <a:fld id="{4FCE84B0-F88C-4E89-A34A-19A902493940}" type="datetime1">
              <a:rPr kumimoji="1" lang="ja-JP" altLang="en-US" smtClean="0"/>
              <a:t>2022/4/26</a:t>
            </a:fld>
            <a:endParaRPr kumimoji="1" lang="ja-JP" altLang="en-US"/>
          </a:p>
        </p:txBody>
      </p:sp>
      <p:sp>
        <p:nvSpPr>
          <p:cNvPr id="6" name="ヘッダー プレースホルダー 5">
            <a:extLst>
              <a:ext uri="{FF2B5EF4-FFF2-40B4-BE49-F238E27FC236}">
                <a16:creationId xmlns:a16="http://schemas.microsoft.com/office/drawing/2014/main" id="{458A0B0F-BBD3-4811-AF8E-87F532D1ED7D}"/>
              </a:ext>
            </a:extLst>
          </p:cNvPr>
          <p:cNvSpPr>
            <a:spLocks noGrp="1"/>
          </p:cNvSpPr>
          <p:nvPr>
            <p:ph type="hdr" sz="quarter"/>
          </p:nvPr>
        </p:nvSpPr>
        <p:spPr/>
        <p:txBody>
          <a:bodyPr/>
          <a:lstStyle/>
          <a:p>
            <a:r>
              <a:rPr kumimoji="1" lang="en-US" altLang="ja-JP"/>
              <a:t>2021</a:t>
            </a:r>
            <a:r>
              <a:rPr kumimoji="1" lang="ja-JP" altLang="en-US"/>
              <a:t>年国際ロータリー決議審議会結果</a:t>
            </a:r>
          </a:p>
        </p:txBody>
      </p:sp>
    </p:spTree>
    <p:extLst>
      <p:ext uri="{BB962C8B-B14F-4D97-AF65-F5344CB8AC3E}">
        <p14:creationId xmlns:p14="http://schemas.microsoft.com/office/powerpoint/2010/main" val="318099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345326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339747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1066579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6650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3078880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2964454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289305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1585606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121613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180E85DF-FFC0-4A12-983A-06AF851C2CFD}"/>
              </a:ext>
            </a:extLst>
          </p:cNvPr>
          <p:cNvSpPr/>
          <p:nvPr userDrawn="1"/>
        </p:nvSpPr>
        <p:spPr>
          <a:xfrm>
            <a:off x="0" y="833377"/>
            <a:ext cx="9144000" cy="85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863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264979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197692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347034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29812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303492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70776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33BCE8-3ABD-4724-BB38-044532A58AE6}" type="datetimeFigureOut">
              <a:rPr kumimoji="1" lang="ja-JP" altLang="en-US" smtClean="0"/>
              <a:t>2022/4/26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5969E4-C1BF-4F1B-AD4F-ACC517488556}" type="slidenum">
              <a:rPr kumimoji="1" lang="ja-JP" altLang="en-US" smtClean="0"/>
              <a:t>‹#›</a:t>
            </a:fld>
            <a:endParaRPr kumimoji="1" lang="ja-JP" altLang="en-US"/>
          </a:p>
        </p:txBody>
      </p:sp>
    </p:spTree>
    <p:extLst>
      <p:ext uri="{BB962C8B-B14F-4D97-AF65-F5344CB8AC3E}">
        <p14:creationId xmlns:p14="http://schemas.microsoft.com/office/powerpoint/2010/main" val="76280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433BCE8-3ABD-4724-BB38-044532A58AE6}" type="datetimeFigureOut">
              <a:rPr kumimoji="1" lang="ja-JP" altLang="en-US" smtClean="0"/>
              <a:t>2022/4/26</a:t>
            </a:fld>
            <a:endParaRPr kumimoji="1" lang="ja-JP"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B5969E4-C1BF-4F1B-AD4F-ACC517488556}" type="slidenum">
              <a:rPr kumimoji="1" lang="ja-JP" altLang="en-US" smtClean="0"/>
              <a:t>‹#›</a:t>
            </a:fld>
            <a:endParaRPr kumimoji="1" lang="ja-JP" altLang="en-US"/>
          </a:p>
        </p:txBody>
      </p:sp>
      <p:pic>
        <p:nvPicPr>
          <p:cNvPr id="13" name="図 12">
            <a:extLst>
              <a:ext uri="{FF2B5EF4-FFF2-40B4-BE49-F238E27FC236}">
                <a16:creationId xmlns:a16="http://schemas.microsoft.com/office/drawing/2014/main" id="{D108BA07-BD61-4190-96D9-DCD488646437}"/>
              </a:ext>
            </a:extLst>
          </p:cNvPr>
          <p:cNvPicPr>
            <a:picLocks noChangeAspect="1"/>
          </p:cNvPicPr>
          <p:nvPr userDrawn="1"/>
        </p:nvPicPr>
        <p:blipFill>
          <a:blip r:embed="rId19"/>
          <a:stretch>
            <a:fillRect/>
          </a:stretch>
        </p:blipFill>
        <p:spPr>
          <a:xfrm>
            <a:off x="296441" y="200889"/>
            <a:ext cx="1455195" cy="545698"/>
          </a:xfrm>
          <a:prstGeom prst="rect">
            <a:avLst/>
          </a:prstGeom>
        </p:spPr>
      </p:pic>
      <p:cxnSp>
        <p:nvCxnSpPr>
          <p:cNvPr id="14" name="直線コネクタ 13">
            <a:extLst>
              <a:ext uri="{FF2B5EF4-FFF2-40B4-BE49-F238E27FC236}">
                <a16:creationId xmlns:a16="http://schemas.microsoft.com/office/drawing/2014/main" id="{E547DD23-F88E-4513-97CD-7393F261B52A}"/>
              </a:ext>
            </a:extLst>
          </p:cNvPr>
          <p:cNvCxnSpPr/>
          <p:nvPr userDrawn="1"/>
        </p:nvCxnSpPr>
        <p:spPr>
          <a:xfrm>
            <a:off x="1898248" y="474562"/>
            <a:ext cx="7245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884EB96-A7F5-4FE0-AB8C-2262D2CA05F7}"/>
              </a:ext>
            </a:extLst>
          </p:cNvPr>
          <p:cNvCxnSpPr>
            <a:cxnSpLocks/>
          </p:cNvCxnSpPr>
          <p:nvPr userDrawn="1"/>
        </p:nvCxnSpPr>
        <p:spPr>
          <a:xfrm>
            <a:off x="-11575" y="6285053"/>
            <a:ext cx="91555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04827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7" rtl="0" eaLnBrk="1" latinLnBrk="0" hangingPunct="1">
        <a:defRPr kumimoji="1" sz="1800" kern="1200">
          <a:solidFill>
            <a:schemeClr val="tx1"/>
          </a:solidFill>
          <a:latin typeface="+mn-lt"/>
          <a:ea typeface="+mn-ea"/>
          <a:cs typeface="+mn-cs"/>
        </a:defRPr>
      </a:lvl1pPr>
      <a:lvl2pPr marL="457207" algn="l" defTabSz="457207" rtl="0" eaLnBrk="1" latinLnBrk="0" hangingPunct="1">
        <a:defRPr kumimoji="1" sz="1800" kern="1200">
          <a:solidFill>
            <a:schemeClr val="tx1"/>
          </a:solidFill>
          <a:latin typeface="+mn-lt"/>
          <a:ea typeface="+mn-ea"/>
          <a:cs typeface="+mn-cs"/>
        </a:defRPr>
      </a:lvl2pPr>
      <a:lvl3pPr marL="914415" algn="l" defTabSz="457207" rtl="0" eaLnBrk="1" latinLnBrk="0" hangingPunct="1">
        <a:defRPr kumimoji="1" sz="1800" kern="1200">
          <a:solidFill>
            <a:schemeClr val="tx1"/>
          </a:solidFill>
          <a:latin typeface="+mn-lt"/>
          <a:ea typeface="+mn-ea"/>
          <a:cs typeface="+mn-cs"/>
        </a:defRPr>
      </a:lvl3pPr>
      <a:lvl4pPr marL="1371622" algn="l" defTabSz="457207" rtl="0" eaLnBrk="1" latinLnBrk="0" hangingPunct="1">
        <a:defRPr kumimoji="1" sz="1800" kern="1200">
          <a:solidFill>
            <a:schemeClr val="tx1"/>
          </a:solidFill>
          <a:latin typeface="+mn-lt"/>
          <a:ea typeface="+mn-ea"/>
          <a:cs typeface="+mn-cs"/>
        </a:defRPr>
      </a:lvl4pPr>
      <a:lvl5pPr marL="1828831" algn="l" defTabSz="457207" rtl="0" eaLnBrk="1" latinLnBrk="0" hangingPunct="1">
        <a:defRPr kumimoji="1" sz="1800" kern="1200">
          <a:solidFill>
            <a:schemeClr val="tx1"/>
          </a:solidFill>
          <a:latin typeface="+mn-lt"/>
          <a:ea typeface="+mn-ea"/>
          <a:cs typeface="+mn-cs"/>
        </a:defRPr>
      </a:lvl5pPr>
      <a:lvl6pPr marL="2286038" algn="l" defTabSz="457207" rtl="0" eaLnBrk="1" latinLnBrk="0" hangingPunct="1">
        <a:defRPr kumimoji="1" sz="1800" kern="1200">
          <a:solidFill>
            <a:schemeClr val="tx1"/>
          </a:solidFill>
          <a:latin typeface="+mn-lt"/>
          <a:ea typeface="+mn-ea"/>
          <a:cs typeface="+mn-cs"/>
        </a:defRPr>
      </a:lvl6pPr>
      <a:lvl7pPr marL="2743246" algn="l" defTabSz="457207" rtl="0" eaLnBrk="1" latinLnBrk="0" hangingPunct="1">
        <a:defRPr kumimoji="1" sz="1800" kern="1200">
          <a:solidFill>
            <a:schemeClr val="tx1"/>
          </a:solidFill>
          <a:latin typeface="+mn-lt"/>
          <a:ea typeface="+mn-ea"/>
          <a:cs typeface="+mn-cs"/>
        </a:defRPr>
      </a:lvl7pPr>
      <a:lvl8pPr marL="3200453" algn="l" defTabSz="457207" rtl="0" eaLnBrk="1" latinLnBrk="0" hangingPunct="1">
        <a:defRPr kumimoji="1" sz="1800" kern="1200">
          <a:solidFill>
            <a:schemeClr val="tx1"/>
          </a:solidFill>
          <a:latin typeface="+mn-lt"/>
          <a:ea typeface="+mn-ea"/>
          <a:cs typeface="+mn-cs"/>
        </a:defRPr>
      </a:lvl8pPr>
      <a:lvl9pPr marL="3657661" algn="l" defTabSz="4572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D7263E-70D8-454F-955C-6B7910CA6F3A}"/>
              </a:ext>
            </a:extLst>
          </p:cNvPr>
          <p:cNvSpPr>
            <a:spLocks noGrp="1"/>
          </p:cNvSpPr>
          <p:nvPr>
            <p:ph type="ctrTitle"/>
          </p:nvPr>
        </p:nvSpPr>
        <p:spPr>
          <a:xfrm>
            <a:off x="868680" y="2235200"/>
            <a:ext cx="7772400" cy="2387600"/>
          </a:xfrm>
        </p:spPr>
        <p:txBody>
          <a:bodyPr>
            <a:normAutofit/>
          </a:bodyPr>
          <a:lstStyle/>
          <a:p>
            <a:r>
              <a:rPr kumimoji="1" lang="ja-JP" altLang="en-US" sz="4800" dirty="0"/>
              <a:t>審議会は、ロータリーの</a:t>
            </a:r>
            <a:br>
              <a:rPr kumimoji="1" lang="en-US" altLang="ja-JP" sz="4800" dirty="0"/>
            </a:br>
            <a:r>
              <a:rPr kumimoji="1" lang="ja-JP" altLang="en-US" sz="4800" dirty="0"/>
              <a:t>組織運営にクラブの声を</a:t>
            </a:r>
            <a:br>
              <a:rPr kumimoji="1" lang="en-US" altLang="ja-JP" sz="4800" dirty="0"/>
            </a:br>
            <a:r>
              <a:rPr kumimoji="1" lang="ja-JP" altLang="en-US" sz="4800" dirty="0"/>
              <a:t>反映させる機会です。</a:t>
            </a:r>
          </a:p>
        </p:txBody>
      </p:sp>
    </p:spTree>
    <p:extLst>
      <p:ext uri="{BB962C8B-B14F-4D97-AF65-F5344CB8AC3E}">
        <p14:creationId xmlns:p14="http://schemas.microsoft.com/office/powerpoint/2010/main" val="218290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3B43EC-3659-41FD-BC72-0560BF9FBB35}"/>
              </a:ext>
            </a:extLst>
          </p:cNvPr>
          <p:cNvSpPr>
            <a:spLocks noGrp="1"/>
          </p:cNvSpPr>
          <p:nvPr>
            <p:ph type="title"/>
          </p:nvPr>
        </p:nvSpPr>
        <p:spPr>
          <a:xfrm>
            <a:off x="363984" y="925975"/>
            <a:ext cx="8151366" cy="764714"/>
          </a:xfrm>
        </p:spPr>
        <p:txBody>
          <a:bodyPr>
            <a:normAutofit/>
          </a:bodyPr>
          <a:lstStyle/>
          <a:p>
            <a:r>
              <a:rPr kumimoji="1" lang="ja-JP" altLang="en-US" sz="2400" dirty="0"/>
              <a:t>決議審議会　</a:t>
            </a:r>
            <a:r>
              <a:rPr kumimoji="1" lang="en-US" altLang="ja-JP" sz="2400" dirty="0"/>
              <a:t>1</a:t>
            </a:r>
            <a:endParaRPr kumimoji="1" lang="ja-JP" altLang="en-US" sz="2400" dirty="0"/>
          </a:p>
        </p:txBody>
      </p:sp>
      <p:sp>
        <p:nvSpPr>
          <p:cNvPr id="3" name="コンテンツ プレースホルダー 2">
            <a:extLst>
              <a:ext uri="{FF2B5EF4-FFF2-40B4-BE49-F238E27FC236}">
                <a16:creationId xmlns:a16="http://schemas.microsoft.com/office/drawing/2014/main" id="{A9F262B6-9FDB-483F-A9CB-DD898FB82729}"/>
              </a:ext>
            </a:extLst>
          </p:cNvPr>
          <p:cNvSpPr>
            <a:spLocks noGrp="1"/>
          </p:cNvSpPr>
          <p:nvPr>
            <p:ph idx="1"/>
          </p:nvPr>
        </p:nvSpPr>
        <p:spPr>
          <a:xfrm>
            <a:off x="363984" y="1825625"/>
            <a:ext cx="8682294" cy="4351338"/>
          </a:xfrm>
        </p:spPr>
        <p:txBody>
          <a:bodyPr>
            <a:normAutofit/>
          </a:bodyPr>
          <a:lstStyle/>
          <a:p>
            <a:pPr marL="0" indent="0">
              <a:lnSpc>
                <a:spcPct val="120000"/>
              </a:lnSpc>
              <a:spcBef>
                <a:spcPts val="0"/>
              </a:spcBef>
              <a:buNone/>
            </a:pPr>
            <a:r>
              <a:rPr kumimoji="1" lang="ja-JP" altLang="en-US" sz="2200" dirty="0"/>
              <a:t>決議審議会は、毎年オンラインで開催され、決議案と緊急制定案への投票が行われます。決議案とは、組織規定文書に記載されている事柄の範囲外で、</a:t>
            </a:r>
            <a:r>
              <a:rPr kumimoji="1" lang="en-US" altLang="ja-JP" sz="2200" dirty="0"/>
              <a:t>RI</a:t>
            </a:r>
            <a:r>
              <a:rPr kumimoji="1" lang="ja-JP" altLang="en-US" sz="2200" dirty="0"/>
              <a:t>理事会またはロータリー財団管理委員会による決定を求めるものです。また、決議案は、地域的または運営的な事柄に関するものより、ロータリー世界に影響を与えるものが理想とされます。緊急制定案とは、</a:t>
            </a:r>
            <a:r>
              <a:rPr kumimoji="1" lang="en-US" altLang="ja-JP" sz="2200" dirty="0"/>
              <a:t>RI</a:t>
            </a:r>
            <a:r>
              <a:rPr kumimoji="1" lang="ja-JP" altLang="en-US" sz="2200" dirty="0"/>
              <a:t>理事会により提案され、組織規定文書に変更を加えることを目的としています。次回の規定審議会</a:t>
            </a:r>
            <a:endParaRPr kumimoji="1" lang="en-US" altLang="ja-JP" sz="2200" dirty="0"/>
          </a:p>
          <a:p>
            <a:pPr marL="0" indent="0">
              <a:lnSpc>
                <a:spcPct val="120000"/>
              </a:lnSpc>
              <a:spcBef>
                <a:spcPts val="0"/>
              </a:spcBef>
              <a:buNone/>
            </a:pPr>
            <a:r>
              <a:rPr kumimoji="1" lang="ja-JP" altLang="en-US" sz="2200" dirty="0"/>
              <a:t>（</a:t>
            </a:r>
            <a:r>
              <a:rPr kumimoji="1" lang="en-US" altLang="ja-JP" sz="2200" dirty="0"/>
              <a:t>3</a:t>
            </a:r>
            <a:r>
              <a:rPr kumimoji="1" lang="ja-JP" altLang="en-US" sz="2200" dirty="0"/>
              <a:t>年に</a:t>
            </a:r>
            <a:r>
              <a:rPr kumimoji="1" lang="en-US" altLang="ja-JP" sz="2200" dirty="0"/>
              <a:t>1</a:t>
            </a:r>
            <a:r>
              <a:rPr kumimoji="1" lang="ja-JP" altLang="en-US" sz="2200" dirty="0"/>
              <a:t>度開催）まで待てないと理事会が判断した場合に提出されます。</a:t>
            </a:r>
            <a:endParaRPr kumimoji="1" lang="en-US" altLang="ja-JP" sz="2200" dirty="0"/>
          </a:p>
          <a:p>
            <a:pPr marL="0" indent="0">
              <a:buNone/>
            </a:pPr>
            <a:endParaRPr kumimoji="1" lang="en-US" altLang="ja-JP" sz="2400" dirty="0"/>
          </a:p>
          <a:p>
            <a:endParaRPr kumimoji="1" lang="en-US" altLang="ja-JP" dirty="0"/>
          </a:p>
        </p:txBody>
      </p:sp>
    </p:spTree>
    <p:extLst>
      <p:ext uri="{BB962C8B-B14F-4D97-AF65-F5344CB8AC3E}">
        <p14:creationId xmlns:p14="http://schemas.microsoft.com/office/powerpoint/2010/main" val="352211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3B43EC-3659-41FD-BC72-0560BF9FBB35}"/>
              </a:ext>
            </a:extLst>
          </p:cNvPr>
          <p:cNvSpPr>
            <a:spLocks noGrp="1"/>
          </p:cNvSpPr>
          <p:nvPr>
            <p:ph type="title"/>
          </p:nvPr>
        </p:nvSpPr>
        <p:spPr>
          <a:xfrm>
            <a:off x="363984" y="925975"/>
            <a:ext cx="8151366" cy="764714"/>
          </a:xfrm>
        </p:spPr>
        <p:txBody>
          <a:bodyPr>
            <a:normAutofit/>
          </a:bodyPr>
          <a:lstStyle/>
          <a:p>
            <a:r>
              <a:rPr kumimoji="1" lang="ja-JP" altLang="en-US" sz="2400" dirty="0"/>
              <a:t>決議審議会　</a:t>
            </a:r>
            <a:r>
              <a:rPr lang="en-US" altLang="ja-JP" sz="2400" dirty="0"/>
              <a:t>2</a:t>
            </a:r>
            <a:endParaRPr kumimoji="1" lang="ja-JP" altLang="en-US" sz="2400" dirty="0"/>
          </a:p>
        </p:txBody>
      </p:sp>
      <p:sp>
        <p:nvSpPr>
          <p:cNvPr id="3" name="コンテンツ プレースホルダー 2">
            <a:extLst>
              <a:ext uri="{FF2B5EF4-FFF2-40B4-BE49-F238E27FC236}">
                <a16:creationId xmlns:a16="http://schemas.microsoft.com/office/drawing/2014/main" id="{A9F262B6-9FDB-483F-A9CB-DD898FB82729}"/>
              </a:ext>
            </a:extLst>
          </p:cNvPr>
          <p:cNvSpPr>
            <a:spLocks noGrp="1"/>
          </p:cNvSpPr>
          <p:nvPr>
            <p:ph idx="1"/>
          </p:nvPr>
        </p:nvSpPr>
        <p:spPr>
          <a:xfrm>
            <a:off x="363984" y="1825625"/>
            <a:ext cx="8682294" cy="4351338"/>
          </a:xfrm>
        </p:spPr>
        <p:txBody>
          <a:bodyPr>
            <a:normAutofit/>
          </a:bodyPr>
          <a:lstStyle/>
          <a:p>
            <a:pPr marL="0" indent="0">
              <a:lnSpc>
                <a:spcPct val="120000"/>
              </a:lnSpc>
              <a:spcBef>
                <a:spcPts val="0"/>
              </a:spcBef>
              <a:buNone/>
            </a:pPr>
            <a:r>
              <a:rPr kumimoji="1" lang="ja-JP" altLang="en-US" sz="2200" dirty="0"/>
              <a:t>決議審議会では、全ロータリー地区の代表議員が、クラブ、地区、</a:t>
            </a:r>
            <a:r>
              <a:rPr kumimoji="1" lang="en-US" altLang="ja-JP" sz="2200" dirty="0"/>
              <a:t>RI</a:t>
            </a:r>
            <a:r>
              <a:rPr kumimoji="1" lang="ja-JP" altLang="en-US" sz="2200" dirty="0"/>
              <a:t>理事会、</a:t>
            </a:r>
            <a:r>
              <a:rPr kumimoji="1" lang="en-US" altLang="ja-JP" sz="2200" dirty="0"/>
              <a:t>RIBI</a:t>
            </a:r>
            <a:r>
              <a:rPr kumimoji="1" lang="ja-JP" altLang="en-US" sz="2200" dirty="0"/>
              <a:t>の審議会または大会によって提案された案件に投票します。採択された決議案は、その後、</a:t>
            </a:r>
            <a:r>
              <a:rPr kumimoji="1" lang="en-US" altLang="ja-JP" sz="2200" dirty="0"/>
              <a:t>RI</a:t>
            </a:r>
            <a:r>
              <a:rPr kumimoji="1" lang="ja-JP" altLang="en-US" sz="2200" dirty="0"/>
              <a:t>理事会または管理委員会によって審議されます。採択された緊急制定案に基づき、組織規定文書が改正されます。この改正は、決議審議会の報告書が送付されてから</a:t>
            </a:r>
            <a:r>
              <a:rPr kumimoji="1" lang="en-US" altLang="ja-JP" sz="2200" dirty="0"/>
              <a:t>1</a:t>
            </a:r>
            <a:r>
              <a:rPr kumimoji="1" lang="ja-JP" altLang="en-US" sz="2200" dirty="0"/>
              <a:t>カ月後に有効となります。</a:t>
            </a:r>
            <a:endParaRPr kumimoji="1" lang="en-US" altLang="ja-JP" sz="2400" dirty="0"/>
          </a:p>
          <a:p>
            <a:endParaRPr kumimoji="1" lang="en-US" altLang="ja-JP" dirty="0"/>
          </a:p>
        </p:txBody>
      </p:sp>
    </p:spTree>
    <p:extLst>
      <p:ext uri="{BB962C8B-B14F-4D97-AF65-F5344CB8AC3E}">
        <p14:creationId xmlns:p14="http://schemas.microsoft.com/office/powerpoint/2010/main" val="362482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9381BF-3574-48BC-8E97-2FAAE6F7AE45}"/>
              </a:ext>
            </a:extLst>
          </p:cNvPr>
          <p:cNvSpPr>
            <a:spLocks noGrp="1"/>
          </p:cNvSpPr>
          <p:nvPr>
            <p:ph type="title"/>
          </p:nvPr>
        </p:nvSpPr>
        <p:spPr>
          <a:xfrm>
            <a:off x="266330" y="925975"/>
            <a:ext cx="8249020" cy="764714"/>
          </a:xfrm>
        </p:spPr>
        <p:txBody>
          <a:bodyPr>
            <a:normAutofit/>
          </a:bodyPr>
          <a:lstStyle/>
          <a:p>
            <a:r>
              <a:rPr kumimoji="1" lang="ja-JP" altLang="en-US" sz="2400" dirty="0"/>
              <a:t>規定審議会</a:t>
            </a:r>
          </a:p>
        </p:txBody>
      </p:sp>
      <p:sp>
        <p:nvSpPr>
          <p:cNvPr id="3" name="コンテンツ プレースホルダー 2">
            <a:extLst>
              <a:ext uri="{FF2B5EF4-FFF2-40B4-BE49-F238E27FC236}">
                <a16:creationId xmlns:a16="http://schemas.microsoft.com/office/drawing/2014/main" id="{D62C66AB-07BC-4BEC-87DC-52A25E48422C}"/>
              </a:ext>
            </a:extLst>
          </p:cNvPr>
          <p:cNvSpPr>
            <a:spLocks noGrp="1"/>
          </p:cNvSpPr>
          <p:nvPr>
            <p:ph idx="1"/>
          </p:nvPr>
        </p:nvSpPr>
        <p:spPr>
          <a:xfrm>
            <a:off x="140038" y="1837678"/>
            <a:ext cx="8773143" cy="1464920"/>
          </a:xfrm>
        </p:spPr>
        <p:txBody>
          <a:bodyPr>
            <a:normAutofit/>
          </a:bodyPr>
          <a:lstStyle/>
          <a:p>
            <a:pPr marL="0" lvl="0" indent="0">
              <a:buNone/>
            </a:pPr>
            <a:r>
              <a:rPr lang="en-US" altLang="ja-JP" sz="2200" dirty="0"/>
              <a:t>3</a:t>
            </a:r>
            <a:r>
              <a:rPr lang="ja-JP" altLang="en-US" sz="2200" dirty="0"/>
              <a:t>年に</a:t>
            </a:r>
            <a:r>
              <a:rPr lang="en-US" altLang="ja-JP" sz="2200" dirty="0"/>
              <a:t>1</a:t>
            </a:r>
            <a:r>
              <a:rPr lang="ja-JP" altLang="en-US" sz="2200" dirty="0"/>
              <a:t>度開催される規定審議会では、ロータリーの組織規定に変更を加える制定案と、</a:t>
            </a:r>
            <a:r>
              <a:rPr lang="en-US" altLang="ja-JP" sz="2200" dirty="0"/>
              <a:t>RI</a:t>
            </a:r>
            <a:r>
              <a:rPr lang="ja-JP" altLang="en-US" sz="2200" dirty="0"/>
              <a:t>理事会の見解を表明する見解表明案について審議と投票が行われます。 </a:t>
            </a:r>
            <a:endParaRPr lang="ja-JP" altLang="ja-JP" sz="2200" dirty="0"/>
          </a:p>
        </p:txBody>
      </p:sp>
      <p:sp>
        <p:nvSpPr>
          <p:cNvPr id="4" name="正方形/長方形 3">
            <a:extLst>
              <a:ext uri="{FF2B5EF4-FFF2-40B4-BE49-F238E27FC236}">
                <a16:creationId xmlns:a16="http://schemas.microsoft.com/office/drawing/2014/main" id="{6DF61862-0EA2-4C21-867C-4C18485E494A}"/>
              </a:ext>
            </a:extLst>
          </p:cNvPr>
          <p:cNvSpPr/>
          <p:nvPr/>
        </p:nvSpPr>
        <p:spPr>
          <a:xfrm>
            <a:off x="0" y="3746762"/>
            <a:ext cx="9144000" cy="500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800000"/>
              </a:highlight>
            </a:endParaRPr>
          </a:p>
        </p:txBody>
      </p:sp>
      <p:sp>
        <p:nvSpPr>
          <p:cNvPr id="5" name="タイトル 1">
            <a:extLst>
              <a:ext uri="{FF2B5EF4-FFF2-40B4-BE49-F238E27FC236}">
                <a16:creationId xmlns:a16="http://schemas.microsoft.com/office/drawing/2014/main" id="{DA54E591-7460-440E-9005-5CA35919F322}"/>
              </a:ext>
            </a:extLst>
          </p:cNvPr>
          <p:cNvSpPr txBox="1">
            <a:spLocks/>
          </p:cNvSpPr>
          <p:nvPr/>
        </p:nvSpPr>
        <p:spPr>
          <a:xfrm>
            <a:off x="266330" y="3662635"/>
            <a:ext cx="8249020" cy="7647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t>審議会代表議員</a:t>
            </a:r>
          </a:p>
        </p:txBody>
      </p:sp>
      <p:sp>
        <p:nvSpPr>
          <p:cNvPr id="6" name="コンテンツ プレースホルダー 2">
            <a:extLst>
              <a:ext uri="{FF2B5EF4-FFF2-40B4-BE49-F238E27FC236}">
                <a16:creationId xmlns:a16="http://schemas.microsoft.com/office/drawing/2014/main" id="{57EB6CD9-9DE1-44CD-8A81-E34552C50844}"/>
              </a:ext>
            </a:extLst>
          </p:cNvPr>
          <p:cNvSpPr txBox="1">
            <a:spLocks/>
          </p:cNvSpPr>
          <p:nvPr/>
        </p:nvSpPr>
        <p:spPr>
          <a:xfrm>
            <a:off x="104527" y="4405836"/>
            <a:ext cx="8773143" cy="146492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t>地区は、地区につき</a:t>
            </a:r>
            <a:r>
              <a:rPr lang="en-US" altLang="ja-JP" sz="2200" dirty="0"/>
              <a:t>1</a:t>
            </a:r>
            <a:r>
              <a:rPr lang="ja-JP" altLang="en-US" sz="2200" dirty="0"/>
              <a:t>名の代表議員を</a:t>
            </a:r>
            <a:r>
              <a:rPr lang="en-US" altLang="ja-JP" sz="2200" dirty="0"/>
              <a:t>3</a:t>
            </a:r>
            <a:r>
              <a:rPr lang="ja-JP" altLang="en-US" sz="2200" dirty="0"/>
              <a:t>年任期で選出します。選ばれた代表議員は、任期中に開催される</a:t>
            </a:r>
            <a:r>
              <a:rPr lang="en-US" altLang="ja-JP" sz="2200" dirty="0"/>
              <a:t>3</a:t>
            </a:r>
            <a:r>
              <a:rPr lang="ja-JP" altLang="en-US" sz="2200" dirty="0"/>
              <a:t>回の決議審議会と</a:t>
            </a:r>
            <a:r>
              <a:rPr lang="en-US" altLang="ja-JP" sz="2200" dirty="0"/>
              <a:t>1</a:t>
            </a:r>
            <a:r>
              <a:rPr lang="ja-JP" altLang="en-US" sz="2200" dirty="0"/>
              <a:t>回の規定審議会に、地区の代表として出席します。</a:t>
            </a:r>
          </a:p>
          <a:p>
            <a:pPr marL="0" indent="0">
              <a:buFont typeface="Arial" panose="020B0604020202020204" pitchFamily="34" charset="0"/>
              <a:buNone/>
            </a:pPr>
            <a:r>
              <a:rPr lang="en-US" altLang="ja-JP" sz="2200" dirty="0"/>
              <a:t>2020</a:t>
            </a:r>
            <a:r>
              <a:rPr lang="ja-JP" altLang="en-US" sz="2200" dirty="0"/>
              <a:t>年</a:t>
            </a:r>
            <a:r>
              <a:rPr lang="en-US" altLang="ja-JP" sz="2200" dirty="0"/>
              <a:t>7</a:t>
            </a:r>
            <a:r>
              <a:rPr lang="ja-JP" altLang="en-US" sz="2200" dirty="0"/>
              <a:t>月</a:t>
            </a:r>
            <a:r>
              <a:rPr lang="en-US" altLang="ja-JP" sz="2200" dirty="0"/>
              <a:t>1</a:t>
            </a:r>
            <a:r>
              <a:rPr lang="ja-JP" altLang="en-US" sz="2200" dirty="0"/>
              <a:t>日から</a:t>
            </a:r>
            <a:r>
              <a:rPr lang="en-US" altLang="ja-JP" sz="2200" dirty="0"/>
              <a:t>2023</a:t>
            </a:r>
            <a:r>
              <a:rPr lang="ja-JP" altLang="en-US" sz="2200" dirty="0"/>
              <a:t>年</a:t>
            </a:r>
            <a:r>
              <a:rPr lang="en-US" altLang="ja-JP" sz="2200" dirty="0"/>
              <a:t>6</a:t>
            </a:r>
            <a:r>
              <a:rPr lang="ja-JP" altLang="en-US" sz="2200" dirty="0"/>
              <a:t>月</a:t>
            </a:r>
            <a:r>
              <a:rPr lang="en-US" altLang="ja-JP" sz="2200" dirty="0"/>
              <a:t>30</a:t>
            </a:r>
            <a:r>
              <a:rPr lang="ja-JP" altLang="en-US" sz="2200" dirty="0"/>
              <a:t>日までの任期を務める審議会代表議員を地区ガバナーが国際ロータリーに報告する締切日は、</a:t>
            </a:r>
            <a:r>
              <a:rPr lang="en-US" altLang="ja-JP" sz="2200" dirty="0"/>
              <a:t>2020</a:t>
            </a:r>
            <a:r>
              <a:rPr lang="ja-JP" altLang="en-US" sz="2200" dirty="0"/>
              <a:t>年</a:t>
            </a:r>
            <a:r>
              <a:rPr lang="en-US" altLang="ja-JP" sz="2200" dirty="0"/>
              <a:t>6</a:t>
            </a:r>
            <a:r>
              <a:rPr lang="ja-JP" altLang="en-US" sz="2200" dirty="0"/>
              <a:t>月</a:t>
            </a:r>
            <a:r>
              <a:rPr lang="en-US" altLang="ja-JP" sz="2200" dirty="0"/>
              <a:t>30</a:t>
            </a:r>
            <a:r>
              <a:rPr lang="ja-JP" altLang="en-US" sz="2200" dirty="0"/>
              <a:t>日でした。代表議員は以下の会合に出席します。</a:t>
            </a:r>
            <a:endParaRPr lang="ja-JP" altLang="ja-JP" sz="2200" dirty="0"/>
          </a:p>
        </p:txBody>
      </p:sp>
    </p:spTree>
    <p:extLst>
      <p:ext uri="{BB962C8B-B14F-4D97-AF65-F5344CB8AC3E}">
        <p14:creationId xmlns:p14="http://schemas.microsoft.com/office/powerpoint/2010/main" val="165550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9381BF-3574-48BC-8E97-2FAAE6F7AE45}"/>
              </a:ext>
            </a:extLst>
          </p:cNvPr>
          <p:cNvSpPr>
            <a:spLocks noGrp="1"/>
          </p:cNvSpPr>
          <p:nvPr>
            <p:ph type="title"/>
          </p:nvPr>
        </p:nvSpPr>
        <p:spPr>
          <a:xfrm>
            <a:off x="266330" y="925975"/>
            <a:ext cx="8249020" cy="764714"/>
          </a:xfrm>
        </p:spPr>
        <p:txBody>
          <a:bodyPr>
            <a:normAutofit/>
          </a:bodyPr>
          <a:lstStyle/>
          <a:p>
            <a:r>
              <a:rPr kumimoji="1" lang="ja-JP" altLang="en-US" dirty="0"/>
              <a:t>制定案と決議案の提出</a:t>
            </a:r>
          </a:p>
        </p:txBody>
      </p:sp>
      <p:sp>
        <p:nvSpPr>
          <p:cNvPr id="3" name="コンテンツ プレースホルダー 2">
            <a:extLst>
              <a:ext uri="{FF2B5EF4-FFF2-40B4-BE49-F238E27FC236}">
                <a16:creationId xmlns:a16="http://schemas.microsoft.com/office/drawing/2014/main" id="{D62C66AB-07BC-4BEC-87DC-52A25E48422C}"/>
              </a:ext>
            </a:extLst>
          </p:cNvPr>
          <p:cNvSpPr>
            <a:spLocks noGrp="1"/>
          </p:cNvSpPr>
          <p:nvPr>
            <p:ph idx="1"/>
          </p:nvPr>
        </p:nvSpPr>
        <p:spPr>
          <a:xfrm>
            <a:off x="140038" y="1962287"/>
            <a:ext cx="8773143" cy="4274884"/>
          </a:xfrm>
        </p:spPr>
        <p:txBody>
          <a:bodyPr>
            <a:normAutofit/>
          </a:bodyPr>
          <a:lstStyle/>
          <a:p>
            <a:pPr marL="0" indent="0">
              <a:lnSpc>
                <a:spcPct val="100000"/>
              </a:lnSpc>
              <a:spcBef>
                <a:spcPts val="0"/>
              </a:spcBef>
              <a:buNone/>
            </a:pPr>
            <a:r>
              <a:rPr lang="ja-JP" altLang="en-US" dirty="0"/>
              <a:t>それぞれの審議会に制定案または決議案を提出できるのは、クラブ、地区、</a:t>
            </a:r>
            <a:r>
              <a:rPr lang="en-US" altLang="ja-JP" dirty="0"/>
              <a:t>RI</a:t>
            </a:r>
            <a:r>
              <a:rPr lang="ja-JP" altLang="en-US" dirty="0"/>
              <a:t>理事会、</a:t>
            </a:r>
            <a:r>
              <a:rPr lang="en-US" altLang="ja-JP" dirty="0"/>
              <a:t>RIBI</a:t>
            </a:r>
            <a:r>
              <a:rPr lang="ja-JP" altLang="en-US" dirty="0"/>
              <a:t>審議会または大会です。決議審議会への決議案を提出する期限は、毎年</a:t>
            </a:r>
            <a:r>
              <a:rPr lang="en-US" altLang="ja-JP" dirty="0"/>
              <a:t>6</a:t>
            </a:r>
            <a:r>
              <a:rPr lang="ja-JP" altLang="en-US" dirty="0"/>
              <a:t>月</a:t>
            </a:r>
            <a:r>
              <a:rPr lang="en-US" altLang="ja-JP" dirty="0"/>
              <a:t>30</a:t>
            </a:r>
            <a:r>
              <a:rPr lang="ja-JP" altLang="en-US" dirty="0"/>
              <a:t>日です。今後の決議審議会と規定審議会に関する提出締切日は次の通りです。</a:t>
            </a:r>
            <a:endParaRPr lang="en-US" altLang="ja-JP" dirty="0"/>
          </a:p>
          <a:p>
            <a:pPr marL="0" indent="0">
              <a:lnSpc>
                <a:spcPct val="100000"/>
              </a:lnSpc>
              <a:spcBef>
                <a:spcPts val="0"/>
              </a:spcBef>
              <a:buNone/>
            </a:pPr>
            <a:endParaRPr lang="en-US" altLang="ja-JP" dirty="0"/>
          </a:p>
          <a:p>
            <a:pPr marL="0" indent="0">
              <a:lnSpc>
                <a:spcPct val="100000"/>
              </a:lnSpc>
              <a:spcBef>
                <a:spcPts val="0"/>
              </a:spcBef>
              <a:buNone/>
            </a:pPr>
            <a:r>
              <a:rPr lang="en-US" altLang="zh-TW" dirty="0"/>
              <a:t>2021</a:t>
            </a:r>
            <a:r>
              <a:rPr lang="zh-TW" altLang="en-US" dirty="0"/>
              <a:t>年決議審議会：</a:t>
            </a:r>
            <a:r>
              <a:rPr lang="en-US" altLang="zh-TW" dirty="0"/>
              <a:t>2021</a:t>
            </a:r>
            <a:r>
              <a:rPr lang="zh-TW" altLang="en-US" dirty="0"/>
              <a:t>年</a:t>
            </a:r>
            <a:r>
              <a:rPr lang="en-US" altLang="zh-TW" dirty="0"/>
              <a:t>6</a:t>
            </a:r>
            <a:r>
              <a:rPr lang="zh-TW" altLang="en-US" dirty="0"/>
              <a:t>月</a:t>
            </a:r>
            <a:r>
              <a:rPr lang="en-US" altLang="zh-TW" dirty="0"/>
              <a:t>30</a:t>
            </a:r>
            <a:r>
              <a:rPr lang="zh-TW" altLang="en-US" dirty="0"/>
              <a:t>日</a:t>
            </a:r>
          </a:p>
          <a:p>
            <a:pPr marL="0" indent="0">
              <a:lnSpc>
                <a:spcPct val="100000"/>
              </a:lnSpc>
              <a:spcBef>
                <a:spcPts val="0"/>
              </a:spcBef>
              <a:buNone/>
            </a:pPr>
            <a:r>
              <a:rPr lang="en-US" altLang="zh-TW" dirty="0"/>
              <a:t>2022</a:t>
            </a:r>
            <a:r>
              <a:rPr lang="zh-TW" altLang="en-US" dirty="0"/>
              <a:t>年規定審議会：</a:t>
            </a:r>
            <a:r>
              <a:rPr lang="en-US" altLang="zh-TW" dirty="0"/>
              <a:t>2020</a:t>
            </a:r>
            <a:r>
              <a:rPr lang="zh-TW" altLang="en-US" dirty="0"/>
              <a:t>年</a:t>
            </a:r>
            <a:r>
              <a:rPr lang="en-US" altLang="zh-TW" dirty="0"/>
              <a:t>12</a:t>
            </a:r>
            <a:r>
              <a:rPr lang="zh-TW" altLang="en-US" dirty="0"/>
              <a:t>月</a:t>
            </a:r>
            <a:r>
              <a:rPr lang="en-US" altLang="zh-TW" dirty="0"/>
              <a:t>31</a:t>
            </a:r>
            <a:r>
              <a:rPr lang="zh-TW" altLang="en-US"/>
              <a:t>日</a:t>
            </a:r>
            <a:endParaRPr lang="ja-JP" altLang="ja-JP" dirty="0"/>
          </a:p>
        </p:txBody>
      </p:sp>
    </p:spTree>
    <p:extLst>
      <p:ext uri="{BB962C8B-B14F-4D97-AF65-F5344CB8AC3E}">
        <p14:creationId xmlns:p14="http://schemas.microsoft.com/office/powerpoint/2010/main" val="1593696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イマジンロータリー</Template>
  <TotalTime>1982</TotalTime>
  <Words>539</Words>
  <Application>Microsoft Office PowerPoint</Application>
  <PresentationFormat>画面に合わせる (4:3)</PresentationFormat>
  <Paragraphs>31</Paragraphs>
  <Slides>5</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游ゴシック</vt:lpstr>
      <vt:lpstr>Arial</vt:lpstr>
      <vt:lpstr>Century Gothic</vt:lpstr>
      <vt:lpstr>Times New Roman</vt:lpstr>
      <vt:lpstr>Wingdings 3</vt:lpstr>
      <vt:lpstr>イオン</vt:lpstr>
      <vt:lpstr>審議会は、ロータリーの 組織運営にクラブの声を 反映させる機会です。</vt:lpstr>
      <vt:lpstr>決議審議会　1</vt:lpstr>
      <vt:lpstr>決議審議会　2</vt:lpstr>
      <vt:lpstr>規定審議会</vt:lpstr>
      <vt:lpstr>制定案と決議案の提出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国際ロータリー規定審議会決議案を出そう！</dc:title>
  <dc:creator>樋口信治</dc:creator>
  <cp:lastModifiedBy>user</cp:lastModifiedBy>
  <cp:revision>23</cp:revision>
  <cp:lastPrinted>2019-11-26T06:04:03Z</cp:lastPrinted>
  <dcterms:created xsi:type="dcterms:W3CDTF">2018-02-15T05:46:51Z</dcterms:created>
  <dcterms:modified xsi:type="dcterms:W3CDTF">2022-04-26T01:24:54Z</dcterms:modified>
</cp:coreProperties>
</file>